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61"/>
    <p:restoredTop sz="94712"/>
  </p:normalViewPr>
  <p:slideViewPr>
    <p:cSldViewPr snapToGrid="0" snapToObjects="1">
      <p:cViewPr varScale="1">
        <p:scale>
          <a:sx n="94" d="100"/>
          <a:sy n="94" d="100"/>
        </p:scale>
        <p:origin x="208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3/8/16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865023" y="1903956"/>
            <a:ext cx="8361229" cy="1331370"/>
          </a:xfrm>
        </p:spPr>
        <p:txBody>
          <a:bodyPr/>
          <a:lstStyle/>
          <a:p>
            <a:r>
              <a:rPr lang="fr-FR" dirty="0" err="1" smtClean="0"/>
              <a:t>fIreGps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Projet inter-MIAGE entre l’université de Paris Saclay et l’université de Nice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377626" y="5224849"/>
            <a:ext cx="260455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Anthony </a:t>
            </a:r>
            <a:r>
              <a:rPr lang="is-IS" dirty="0" smtClean="0"/>
              <a:t>CARON</a:t>
            </a:r>
            <a:endParaRPr lang="fr-FR" dirty="0" smtClean="0"/>
          </a:p>
          <a:p>
            <a:r>
              <a:rPr lang="fr-FR" dirty="0" smtClean="0"/>
              <a:t>Amel MECHALIKH</a:t>
            </a:r>
          </a:p>
          <a:p>
            <a:r>
              <a:rPr lang="fr-FR" dirty="0" smtClean="0"/>
              <a:t>Aziz BOUHAFS</a:t>
            </a:r>
          </a:p>
          <a:p>
            <a:r>
              <a:rPr lang="fr-FR" dirty="0" smtClean="0"/>
              <a:t>Mohamed-Ali HAMMOUD</a:t>
            </a:r>
          </a:p>
          <a:p>
            <a:r>
              <a:rPr lang="fr-FR" dirty="0" err="1" smtClean="0"/>
              <a:t>Ziyad</a:t>
            </a:r>
            <a:r>
              <a:rPr lang="fr-FR" dirty="0" smtClean="0"/>
              <a:t> BEN-MESSAOUD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9505825" y="6332845"/>
            <a:ext cx="1541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2015 – 2016</a:t>
            </a:r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626" y="1426713"/>
            <a:ext cx="1625600" cy="16256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298" y="758352"/>
            <a:ext cx="1552527" cy="1557651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9343" y="2033524"/>
            <a:ext cx="1661963" cy="107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78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865023" y="1903956"/>
            <a:ext cx="8361229" cy="1331370"/>
          </a:xfrm>
        </p:spPr>
        <p:txBody>
          <a:bodyPr/>
          <a:lstStyle/>
          <a:p>
            <a:r>
              <a:rPr lang="fr-FR" dirty="0" err="1" smtClean="0"/>
              <a:t>fIreGps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Rejoignez nous sur </a:t>
            </a:r>
            <a:r>
              <a:rPr lang="fr-FR" dirty="0" err="1" smtClean="0"/>
              <a:t>Github</a:t>
            </a:r>
            <a:r>
              <a:rPr lang="fr-FR" dirty="0"/>
              <a:t> : https://</a:t>
            </a:r>
            <a:r>
              <a:rPr lang="fr-FR" dirty="0" err="1"/>
              <a:t>github.com</a:t>
            </a:r>
            <a:r>
              <a:rPr lang="fr-FR" dirty="0"/>
              <a:t>/Skyline7117/FIREFOX-GPS</a:t>
            </a:r>
          </a:p>
        </p:txBody>
      </p:sp>
    </p:spTree>
    <p:extLst>
      <p:ext uri="{BB962C8B-B14F-4D97-AF65-F5344CB8AC3E}">
        <p14:creationId xmlns:p14="http://schemas.microsoft.com/office/powerpoint/2010/main" val="1736544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865023" y="1903956"/>
            <a:ext cx="8361229" cy="1331370"/>
          </a:xfrm>
        </p:spPr>
        <p:txBody>
          <a:bodyPr/>
          <a:lstStyle/>
          <a:p>
            <a:r>
              <a:rPr lang="fr-FR" dirty="0" err="1" smtClean="0"/>
              <a:t>fIreGps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Merci à tous pour votre </a:t>
            </a:r>
            <a:r>
              <a:rPr lang="fr-FR" dirty="0" smtClean="0"/>
              <a:t>écoute, votre </a:t>
            </a:r>
            <a:r>
              <a:rPr lang="fr-FR" dirty="0" smtClean="0"/>
              <a:t>accueil et votre participation au projet.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6420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FR" dirty="0" smtClean="0"/>
              <a:t>Présentation du groupe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Rappel du besoin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 smtClean="0"/>
              <a:t>Présentation du projet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 smtClean="0"/>
              <a:t>Outils utilisées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 smtClean="0"/>
              <a:t>Difficultés rencontrés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 smtClean="0"/>
              <a:t>Evolution en cours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 smtClean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8719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</a:t>
            </a:r>
            <a:r>
              <a:rPr lang="fr-FR" dirty="0" smtClean="0"/>
              <a:t>groupe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Projet collaboratif entre la MIAGE de l’université de Paris Saclay et celle de NICE</a:t>
            </a:r>
          </a:p>
          <a:p>
            <a:r>
              <a:rPr lang="fr-FR" dirty="0" smtClean="0"/>
              <a:t>3 étudiants de Paris Saclay 2 étudiants de Nice</a:t>
            </a:r>
          </a:p>
          <a:p>
            <a:r>
              <a:rPr lang="fr-FR" dirty="0" smtClean="0"/>
              <a:t>Différentes réunions, visites </a:t>
            </a:r>
            <a:r>
              <a:rPr lang="is-IS" dirty="0" smtClean="0"/>
              <a:t>…</a:t>
            </a:r>
            <a:endParaRPr lang="fr-FR" dirty="0" smtClean="0"/>
          </a:p>
          <a:p>
            <a:r>
              <a:rPr lang="fr-FR" dirty="0" smtClean="0"/>
              <a:t>Répartition des taches techniques et fonctionnelles selon les compétences de chacun des collaborateurs du projet.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4204648"/>
            <a:ext cx="3810000" cy="297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936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/>
            <a:r>
              <a:rPr lang="fr-FR" dirty="0"/>
              <a:t>Rappel du besoin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Firefox os est un système d’exploitation pour mobile</a:t>
            </a:r>
          </a:p>
          <a:p>
            <a:r>
              <a:rPr lang="fr-FR" dirty="0" smtClean="0"/>
              <a:t>Le but du projet est de réaliser une application GPS pour cet OS</a:t>
            </a:r>
          </a:p>
          <a:p>
            <a:r>
              <a:rPr lang="fr-FR" dirty="0" smtClean="0"/>
              <a:t>Application placée sous licence CC-BY-NC-SA</a:t>
            </a:r>
          </a:p>
          <a:p>
            <a:r>
              <a:rPr lang="fr-FR" dirty="0" smtClean="0"/>
              <a:t>Application qui sera publiée sur le </a:t>
            </a:r>
            <a:r>
              <a:rPr lang="fr-FR" dirty="0" err="1" smtClean="0"/>
              <a:t>Market</a:t>
            </a:r>
            <a:r>
              <a:rPr lang="fr-FR" dirty="0" smtClean="0"/>
              <a:t> Place de Firefox OS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7793" y="3302000"/>
            <a:ext cx="42418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619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</a:t>
            </a:r>
            <a:r>
              <a:rPr lang="fr-FR" dirty="0" smtClean="0"/>
              <a:t>projet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371600" y="2286000"/>
            <a:ext cx="10312400" cy="3860800"/>
          </a:xfrm>
        </p:spPr>
        <p:txBody>
          <a:bodyPr>
            <a:normAutofit/>
          </a:bodyPr>
          <a:lstStyle/>
          <a:p>
            <a:r>
              <a:rPr lang="fr-FR" dirty="0" smtClean="0"/>
              <a:t>Projet open source</a:t>
            </a:r>
          </a:p>
          <a:p>
            <a:r>
              <a:rPr lang="fr-FR" dirty="0" smtClean="0"/>
              <a:t>Standard carte : Zoom avant, zoom arrière, affichage carte</a:t>
            </a:r>
          </a:p>
          <a:p>
            <a:r>
              <a:rPr lang="fr-FR" dirty="0" smtClean="0"/>
              <a:t>Géolocalisation : Automatique</a:t>
            </a:r>
          </a:p>
          <a:p>
            <a:r>
              <a:rPr lang="fr-FR" dirty="0" smtClean="0"/>
              <a:t>Récupération d’une adresse : Récupération d’une adresse lorsque l’utilisateur clique sur la carte</a:t>
            </a:r>
          </a:p>
          <a:p>
            <a:r>
              <a:rPr lang="fr-FR" dirty="0" smtClean="0"/>
              <a:t>Recherche d’adresse : Recherche clavier, recherche vocale</a:t>
            </a:r>
          </a:p>
          <a:p>
            <a:r>
              <a:rPr lang="fr-FR" dirty="0" smtClean="0"/>
              <a:t>Itinéraire : Calcule d’itinéraire, 2 itinéraires sont calculés, étapes du parcours</a:t>
            </a:r>
          </a:p>
          <a:p>
            <a:r>
              <a:rPr lang="fr-FR" dirty="0" smtClean="0"/>
              <a:t>Guidage : Voix qui dicte les instructions, possibilité d’une évolution pour modifier la voix</a:t>
            </a:r>
          </a:p>
          <a:p>
            <a:r>
              <a:rPr lang="fr-FR" dirty="0" smtClean="0"/>
              <a:t>Mode offline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2185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Outils utilisées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Cartes </a:t>
            </a:r>
            <a:r>
              <a:rPr lang="fr-FR" dirty="0" err="1" smtClean="0"/>
              <a:t>OpenStreetMap</a:t>
            </a:r>
            <a:endParaRPr lang="fr-FR" dirty="0" smtClean="0"/>
          </a:p>
          <a:p>
            <a:r>
              <a:rPr lang="fr-FR" dirty="0" err="1" smtClean="0"/>
              <a:t>Leaflet</a:t>
            </a:r>
            <a:r>
              <a:rPr lang="fr-FR" dirty="0" smtClean="0"/>
              <a:t> : Nombreuses API réutilisées et modifiées</a:t>
            </a:r>
          </a:p>
          <a:p>
            <a:r>
              <a:rPr lang="fr-FR" dirty="0" err="1" smtClean="0"/>
              <a:t>Github</a:t>
            </a:r>
            <a:r>
              <a:rPr lang="fr-FR" dirty="0" smtClean="0"/>
              <a:t> ; 80 </a:t>
            </a:r>
            <a:r>
              <a:rPr lang="fr-FR" dirty="0" err="1" smtClean="0"/>
              <a:t>commits</a:t>
            </a:r>
            <a:r>
              <a:rPr lang="fr-FR" dirty="0" smtClean="0"/>
              <a:t>, 2 branches, 2 issues dont une fermée </a:t>
            </a:r>
          </a:p>
          <a:p>
            <a:r>
              <a:rPr lang="fr-FR" dirty="0" err="1" smtClean="0"/>
              <a:t>Bootstrap</a:t>
            </a:r>
            <a:r>
              <a:rPr lang="fr-FR" dirty="0" smtClean="0"/>
              <a:t> </a:t>
            </a:r>
            <a:r>
              <a:rPr lang="fr-FR" dirty="0" smtClean="0"/>
              <a:t>: responsive</a:t>
            </a:r>
          </a:p>
          <a:p>
            <a:r>
              <a:rPr lang="fr-FR" dirty="0" err="1" smtClean="0"/>
              <a:t>Netbeans</a:t>
            </a:r>
            <a:r>
              <a:rPr lang="fr-FR" dirty="0" smtClean="0"/>
              <a:t> : IDE pour le développement</a:t>
            </a:r>
          </a:p>
          <a:p>
            <a:r>
              <a:rPr lang="fr-FR" dirty="0" err="1" smtClean="0"/>
              <a:t>Wamp</a:t>
            </a:r>
            <a:r>
              <a:rPr lang="fr-FR" dirty="0" smtClean="0"/>
              <a:t> server</a:t>
            </a:r>
          </a:p>
          <a:p>
            <a:r>
              <a:rPr lang="fr-FR" dirty="0" smtClean="0"/>
              <a:t>Langage utilisés : HTML, JavaScript, CSS, AJAX</a:t>
            </a:r>
          </a:p>
          <a:p>
            <a:r>
              <a:rPr lang="fr-FR" dirty="0" err="1" smtClean="0"/>
              <a:t>SQLite</a:t>
            </a:r>
            <a:r>
              <a:rPr lang="fr-FR" dirty="0" smtClean="0"/>
              <a:t>, </a:t>
            </a:r>
            <a:r>
              <a:rPr lang="fr-FR" dirty="0" err="1" smtClean="0"/>
              <a:t>IndexedDB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1475" y="813862"/>
            <a:ext cx="1524000" cy="1524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332" y="3913723"/>
            <a:ext cx="4278573" cy="206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644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Difficultés rencontrés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Intégration de la boussole</a:t>
            </a:r>
          </a:p>
          <a:p>
            <a:r>
              <a:rPr lang="fr-FR" dirty="0" smtClean="0"/>
              <a:t>Adresses inactives à cause du caractère « ‘ »</a:t>
            </a:r>
          </a:p>
          <a:p>
            <a:r>
              <a:rPr lang="fr-FR" dirty="0" smtClean="0"/>
              <a:t>Le mode offline</a:t>
            </a:r>
          </a:p>
          <a:p>
            <a:r>
              <a:rPr lang="fr-FR" dirty="0" smtClean="0"/>
              <a:t>Précision de la localisation</a:t>
            </a:r>
          </a:p>
          <a:p>
            <a:r>
              <a:rPr lang="fr-FR" dirty="0" smtClean="0"/>
              <a:t>Le guidage : l’ensemble du routage était dicté</a:t>
            </a:r>
          </a:p>
          <a:p>
            <a:r>
              <a:rPr lang="fr-FR" dirty="0" smtClean="0"/>
              <a:t>Le panneau routage trop long</a:t>
            </a:r>
          </a:p>
          <a:p>
            <a:r>
              <a:rPr lang="fr-FR" dirty="0" smtClean="0"/>
              <a:t>La mise en place d’une carte responsive grâce à </a:t>
            </a:r>
            <a:r>
              <a:rPr lang="fr-FR" dirty="0" err="1" smtClean="0"/>
              <a:t>bootstrap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585" y="2601794"/>
            <a:ext cx="23368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565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Evolution en cours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Ajout de la boussole</a:t>
            </a:r>
          </a:p>
          <a:p>
            <a:r>
              <a:rPr lang="fr-FR" dirty="0" smtClean="0"/>
              <a:t>Ajout d’un mode Offline</a:t>
            </a:r>
          </a:p>
          <a:p>
            <a:r>
              <a:rPr lang="fr-FR" dirty="0" smtClean="0"/>
              <a:t>Ajout de plusieurs voix pour le guidage</a:t>
            </a:r>
          </a:p>
          <a:p>
            <a:r>
              <a:rPr lang="fr-FR" dirty="0" smtClean="0"/>
              <a:t>Ajout des </a:t>
            </a:r>
            <a:r>
              <a:rPr lang="fr-FR" dirty="0" err="1" smtClean="0"/>
              <a:t>POIs</a:t>
            </a:r>
            <a:r>
              <a:rPr lang="fr-FR" dirty="0" smtClean="0"/>
              <a:t> et possibilité de rechercher les </a:t>
            </a:r>
            <a:r>
              <a:rPr lang="fr-FR" dirty="0" err="1" smtClean="0"/>
              <a:t>POIs</a:t>
            </a:r>
            <a:r>
              <a:rPr lang="fr-FR" dirty="0" smtClean="0"/>
              <a:t> les plus proches</a:t>
            </a:r>
          </a:p>
          <a:p>
            <a:r>
              <a:rPr lang="fr-FR" dirty="0" smtClean="0"/>
              <a:t>Ajout d’un mode piéton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t="-19332" b="12889"/>
          <a:stretch/>
        </p:blipFill>
        <p:spPr>
          <a:xfrm>
            <a:off x="5117591" y="3452884"/>
            <a:ext cx="7074409" cy="3405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89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Projet collaboratif qui nous a appris à travailler en groupe et à distance</a:t>
            </a:r>
          </a:p>
          <a:p>
            <a:r>
              <a:rPr lang="fr-FR" dirty="0" smtClean="0"/>
              <a:t>Application fonctionnelle qui ravira l’ensemble de la communauté Firefox OS</a:t>
            </a:r>
          </a:p>
          <a:p>
            <a:r>
              <a:rPr lang="fr-FR" dirty="0" smtClean="0"/>
              <a:t>Forte implication dans le projet</a:t>
            </a:r>
          </a:p>
          <a:p>
            <a:endParaRPr lang="fr-FR" dirty="0" smtClean="0"/>
          </a:p>
          <a:p>
            <a:r>
              <a:rPr lang="fr-FR" dirty="0" smtClean="0"/>
              <a:t>Quelle est l’espérance de vie de Firefox OS ?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9255584"/>
      </p:ext>
    </p:extLst>
  </p:cSld>
  <p:clrMapOvr>
    <a:masterClrMapping/>
  </p:clrMapOvr>
</p:sld>
</file>

<file path=ppt/theme/theme1.xml><?xml version="1.0" encoding="utf-8"?>
<a:theme xmlns:a="http://schemas.openxmlformats.org/drawingml/2006/main" name="Rogne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Rogner</Template>
  <TotalTime>85</TotalTime>
  <Words>359</Words>
  <Application>Microsoft Macintosh PowerPoint</Application>
  <PresentationFormat>Grand écran</PresentationFormat>
  <Paragraphs>68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3" baseType="lpstr">
      <vt:lpstr>Franklin Gothic Book</vt:lpstr>
      <vt:lpstr>Rogner</vt:lpstr>
      <vt:lpstr>fIreGps</vt:lpstr>
      <vt:lpstr>Sommaire</vt:lpstr>
      <vt:lpstr>Présentation du groupe</vt:lpstr>
      <vt:lpstr>Rappel du besoin</vt:lpstr>
      <vt:lpstr>Présentation du projet</vt:lpstr>
      <vt:lpstr>Outils utilisées </vt:lpstr>
      <vt:lpstr>Difficultés rencontrés </vt:lpstr>
      <vt:lpstr>Evolution en cours</vt:lpstr>
      <vt:lpstr>Conclusion</vt:lpstr>
      <vt:lpstr>fIreGps</vt:lpstr>
      <vt:lpstr>fIreGps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fIreGps</dc:title>
  <dc:creator>ziyad Cordeiro</dc:creator>
  <cp:lastModifiedBy>ziyad Cordeiro</cp:lastModifiedBy>
  <cp:revision>4</cp:revision>
  <dcterms:created xsi:type="dcterms:W3CDTF">2016-03-08T00:03:21Z</dcterms:created>
  <dcterms:modified xsi:type="dcterms:W3CDTF">2016-03-08T09:24:01Z</dcterms:modified>
</cp:coreProperties>
</file>

<file path=docProps/thumbnail.jpeg>
</file>